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982734-9AF7-9FBA-1B61-23EBF5328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DA21F5D5-7579-1493-D690-9FD99ACB5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0E28-498B-439C-B061-D9AACB446E09}" type="datetimeFigureOut">
              <a:rPr lang="pl-PL" smtClean="0"/>
              <a:t>28.02.2025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BDB44C1-A25A-E664-8722-C7C635BA5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86FABCA-CFB0-B9E2-677F-ACCABD7D1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A3AB0-A2DE-4E43-9D93-FD3AF3A1F3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4171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54579D-2FCF-C20E-1B2B-34C119A07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47056"/>
            <a:ext cx="3932237" cy="111034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2070D5D0-82F0-14EB-FB75-0C8A265F24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8592493-0DF7-32E4-C9C0-C89CCFFF67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E36EBB4-BE4C-9C51-2473-9A185C1AC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0E28-498B-439C-B061-D9AACB446E09}" type="datetimeFigureOut">
              <a:rPr lang="pl-PL" smtClean="0"/>
              <a:t>28.02.2025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37BD28D-1285-2C7E-EA16-9E29DD6A6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79A5043-52F0-89AA-E6ED-A506AD61A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A3AB0-A2DE-4E43-9D93-FD3AF3A1F34B}" type="slidenum">
              <a:rPr lang="pl-PL" smtClean="0"/>
              <a:t>‹#›</a:t>
            </a:fld>
            <a:endParaRPr lang="pl-PL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CCC8FB97-B1EC-725A-B990-EF80EAFFC3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47057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B25A5E98-B889-1551-92CC-6969BFE8BF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62" y="-7937"/>
            <a:ext cx="12182475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755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215F43-8304-430E-6923-564AC6EF8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7057"/>
            <a:ext cx="10515600" cy="743631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0CF393B-DF2A-318B-CB72-FAC311F516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4172BF1A-AF69-1484-06C6-7E03F6D89C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47057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DEE169A5-1A35-B31F-0039-47055619D86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62" y="-7937"/>
            <a:ext cx="12182475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784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D385AB1-A1AC-02DF-A16C-A47E7BD9C3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083581"/>
            <a:ext cx="2628900" cy="5093382"/>
          </a:xfrm>
        </p:spPr>
        <p:txBody>
          <a:bodyPr vert="eaVert"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837E992-10E8-3983-4D97-929D995C19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083581"/>
            <a:ext cx="7734300" cy="5093382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ECA8BAB-F210-AF40-FE4A-55D63D6FF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A3AB0-A2DE-4E43-9D93-FD3AF3A1F34B}" type="slidenum">
              <a:rPr lang="pl-PL" smtClean="0"/>
              <a:t>‹#›</a:t>
            </a:fld>
            <a:endParaRPr lang="pl-PL"/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E934BEEB-34F1-16B3-9019-CF5EE8F4ACF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5" y="0"/>
            <a:ext cx="12182475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0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25AF33-3776-6C16-7087-DFB55010B8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E2CF447-DF31-9E38-9EA6-90D9880098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D9F59E3-A7B2-977B-55E2-13385592CE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4029" y="6310311"/>
            <a:ext cx="2743200" cy="365125"/>
          </a:xfrm>
        </p:spPr>
        <p:txBody>
          <a:bodyPr/>
          <a:lstStyle/>
          <a:p>
            <a:fld id="{4DA80E28-498B-439C-B061-D9AACB446E09}" type="datetimeFigureOut">
              <a:rPr lang="pl-PL" smtClean="0"/>
              <a:t>28.02.2025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CFED7F2-9DED-A3EA-D7AF-22C62D194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1514" y="6310310"/>
            <a:ext cx="4114800" cy="365125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E303226-02BE-089A-16C3-22B486326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310309"/>
            <a:ext cx="2743200" cy="365125"/>
          </a:xfrm>
        </p:spPr>
        <p:txBody>
          <a:bodyPr/>
          <a:lstStyle/>
          <a:p>
            <a:fld id="{AD2A3AB0-A2DE-4E43-9D93-FD3AF3A1F34B}" type="slidenum">
              <a:rPr lang="pl-PL" smtClean="0"/>
              <a:t>‹#›</a:t>
            </a:fld>
            <a:endParaRPr lang="pl-PL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210D0E63-466B-3FC4-672E-0249190750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62" y="-7937"/>
            <a:ext cx="12182475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22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BD1617-61D2-5939-8416-6419D22B8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7057"/>
            <a:ext cx="10515600" cy="743631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B3CB56-91CE-DE0F-3C93-B42C409BE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F026701-106B-EA9A-6629-1C2336AE7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0E28-498B-439C-B061-D9AACB446E09}" type="datetimeFigureOut">
              <a:rPr lang="pl-PL" smtClean="0"/>
              <a:t>28.02.2025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6DAD88F-9294-770C-8B72-4147AFE69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EED5C28-E394-5770-199E-5C0580BB1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A3AB0-A2DE-4E43-9D93-FD3AF3A1F34B}" type="slidenum">
              <a:rPr lang="pl-PL" smtClean="0"/>
              <a:t>‹#›</a:t>
            </a:fld>
            <a:endParaRPr lang="pl-PL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A8DE8300-F187-269D-70FE-244528D845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47057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CA2D4D67-3319-4F7E-8A4C-6E14F0B6EB8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62" y="-7937"/>
            <a:ext cx="12182475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5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116AE2-85DE-B89F-FEA4-EB726733F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3A16BF8-A370-4E6C-6A38-ACF0F28F2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492E099-3CE7-EEA9-7931-8F8E2E483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0E28-498B-439C-B061-D9AACB446E09}" type="datetimeFigureOut">
              <a:rPr lang="pl-PL" smtClean="0"/>
              <a:t>28.02.2025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ED03FA0-322A-3039-4791-9705B3D62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6BBEC41-66B0-2DC2-71AA-4F88B8F8B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A3AB0-A2DE-4E43-9D93-FD3AF3A1F34B}" type="slidenum">
              <a:rPr lang="pl-PL" smtClean="0"/>
              <a:t>‹#›</a:t>
            </a:fld>
            <a:endParaRPr lang="pl-PL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BC5D005-23A6-0A54-154F-7CB0164FCC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47057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D5116FAD-41B4-F620-7960-31E710CD16F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62" y="-7937"/>
            <a:ext cx="12182475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73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0ABE1F-A0D4-27A5-CB5E-D61E15635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7057"/>
            <a:ext cx="10515600" cy="743631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87FEB3-9BD4-76DB-C60F-1965D84092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E2C349D-74D1-B1F1-EB24-89160D6849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523B0A7-AE88-133C-B607-C03B599FE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0E28-498B-439C-B061-D9AACB446E09}" type="datetimeFigureOut">
              <a:rPr lang="pl-PL" smtClean="0"/>
              <a:t>28.02.2025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F7635D7-094F-7C44-F628-56C08E34B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7B2B8D5-BB89-510E-064A-3AFC8B04E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A3AB0-A2DE-4E43-9D93-FD3AF3A1F34B}" type="slidenum">
              <a:rPr lang="pl-PL" smtClean="0"/>
              <a:t>‹#›</a:t>
            </a:fld>
            <a:endParaRPr lang="pl-PL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56D0C037-4FC5-4D0E-58BF-3D9C18238D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47057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CC890FFF-62D6-A762-1353-B396E3D2B9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62" y="-7937"/>
            <a:ext cx="12182475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056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44B800-D146-3E69-BDA3-EDA7335AB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47057"/>
            <a:ext cx="10515600" cy="743631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622BC17-C77D-8CAD-15DC-27300EF49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87813CF-104C-B8E2-AD02-D098FD82FB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24B0AEC-0351-CF46-9509-7F955E043D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E67CE63-5F29-5453-2571-E42EF2A4F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35E6800-AEA9-45F6-0E96-B248B70D5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0E28-498B-439C-B061-D9AACB446E09}" type="datetimeFigureOut">
              <a:rPr lang="pl-PL" smtClean="0"/>
              <a:t>28.02.2025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534ED916-2D2F-52DB-AFC5-5B8B321FF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82CB66AD-0EEA-A726-86B3-2239DBD4E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A3AB0-A2DE-4E43-9D93-FD3AF3A1F34B}" type="slidenum">
              <a:rPr lang="pl-PL" smtClean="0"/>
              <a:t>‹#›</a:t>
            </a:fld>
            <a:endParaRPr lang="pl-PL"/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A0096D90-56AD-4098-E100-F306FF0B89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47057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33919843-9AD6-7E11-4AD5-A54330C1DE1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62" y="-7937"/>
            <a:ext cx="12182475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524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312241-6F69-830D-7017-42E35B9B7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7057"/>
            <a:ext cx="10515600" cy="743631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3629A6B-B443-ADC8-2339-110C1509D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0E28-498B-439C-B061-D9AACB446E09}" type="datetimeFigureOut">
              <a:rPr lang="pl-PL" smtClean="0"/>
              <a:t>28.02.2025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4C24E67-63F9-FE52-51CE-6C9164BFB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BDEF619-0BE3-417D-CCB3-D8EC2467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A3AB0-A2DE-4E43-9D93-FD3AF3A1F34B}" type="slidenum">
              <a:rPr lang="pl-PL" smtClean="0"/>
              <a:t>‹#›</a:t>
            </a:fld>
            <a:endParaRPr lang="pl-PL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74273BDB-0EB3-BBE1-18ED-8FE4327CB3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47057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0E446736-4FB1-E807-11E7-48E474B6E3F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62" y="-7937"/>
            <a:ext cx="12182475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77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6499C53-8F83-99FA-AFD2-56267D4F4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0E28-498B-439C-B061-D9AACB446E09}" type="datetimeFigureOut">
              <a:rPr lang="pl-PL" smtClean="0"/>
              <a:t>28.02.2025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3280171-CC23-A395-EE3B-C351B36A2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6545A0F-B6CA-5947-A17E-7328058B3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A3AB0-A2DE-4E43-9D93-FD3AF3A1F34B}" type="slidenum">
              <a:rPr lang="pl-PL" smtClean="0"/>
              <a:t>‹#›</a:t>
            </a:fld>
            <a:endParaRPr 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2929135C-4657-3497-6734-C2DC4258B8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47057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166C7890-D54E-EDE6-DDFC-91377FCDC03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62" y="-7937"/>
            <a:ext cx="12182475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35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F076F0-A734-6E1D-991D-0009CD745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2A06A-25DD-B62B-31E6-2156AA2D5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79F3886-4138-6690-0355-A27470D1A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FC2B6E5-D1E2-A754-B1D3-0C0D3A23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0E28-498B-439C-B061-D9AACB446E09}" type="datetimeFigureOut">
              <a:rPr lang="pl-PL" smtClean="0"/>
              <a:t>28.02.2025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CC940AB-175A-95E5-2C16-56C09DF33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5A1A384-3313-AEB5-1E36-7E35C893E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A3AB0-A2DE-4E43-9D93-FD3AF3A1F34B}" type="slidenum">
              <a:rPr lang="pl-PL" smtClean="0"/>
              <a:t>‹#›</a:t>
            </a:fld>
            <a:endParaRPr lang="pl-PL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89220366-6758-CBBF-C3C2-FD0F6DFCCE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47057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B55E312D-7728-624F-6C0A-C6C4224EB57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62" y="-7937"/>
            <a:ext cx="12182475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748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C8E97B67-5BEE-7017-1FAC-73B126244FA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7827"/>
            <a:ext cx="12192000" cy="567670"/>
          </a:xfrm>
          <a:prstGeom prst="rect">
            <a:avLst/>
          </a:prstGeom>
        </p:spPr>
      </p:pic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47507AC-1FD4-734D-0439-86BBBEFA8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344"/>
            <a:ext cx="10515600" cy="691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5F65015-C598-96BB-8E6A-B61D4C4BC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2DA158F-C32A-B9D4-C3B7-4B0DC35C90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A80E28-498B-439C-B061-D9AACB446E09}" type="datetimeFigureOut">
              <a:rPr lang="pl-PL" smtClean="0"/>
              <a:t>28.02.2025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EB10FB5-7541-2A81-9C5F-E5F0E2DC08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8FAA560-A610-C2BC-23D9-23AC76101F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2A3AB0-A2DE-4E43-9D93-FD3AF3A1F34B}" type="slidenum">
              <a:rPr lang="pl-PL" smtClean="0"/>
              <a:t>‹#›</a:t>
            </a:fld>
            <a:endParaRPr lang="pl-PL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76A11569-4B4F-C600-74EB-F6797F74416A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99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05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C4713921-2129-B972-7618-8EC89D66C0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Szablon prezentacji </a:t>
            </a:r>
            <a:r>
              <a:rPr lang="pl-PL" dirty="0" err="1"/>
              <a:t>WIEiK</a:t>
            </a:r>
            <a:endParaRPr lang="pl-PL" dirty="0"/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3E7DA310-B794-273E-C9DD-D4F69888FD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Obowiązujący w roku Jubileuszowym 2025</a:t>
            </a:r>
          </a:p>
        </p:txBody>
      </p:sp>
    </p:spTree>
    <p:extLst>
      <p:ext uri="{BB962C8B-B14F-4D97-AF65-F5344CB8AC3E}">
        <p14:creationId xmlns:p14="http://schemas.microsoft.com/office/powerpoint/2010/main" val="3791097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51E6879-484C-5181-3283-F1EE0084B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1A3A6C6-4809-2D18-44B1-7DD517F73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4794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50A5E28-5AC4-5EE1-9FFF-B5057141F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87E7662B-CB88-9805-974A-0979A483D55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66B00635-B650-6ABE-8987-46F8018BCBB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9925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FFAC4629-522A-8397-3687-113E696F3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6E493B29-848D-8FFF-3CF2-856C016F40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3F0D1E83-7E7E-6E05-B1CE-A19936A4E86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29FD8BFE-82B3-C39B-2EFA-BC37ED4DD6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zawartości 8">
            <a:extLst>
              <a:ext uri="{FF2B5EF4-FFF2-40B4-BE49-F238E27FC236}">
                <a16:creationId xmlns:a16="http://schemas.microsoft.com/office/drawing/2014/main" id="{47854B9B-5B4B-989B-49AF-678917020A0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9383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C2CBD9F3-BF45-45BF-8F22-8B3FE46BF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3022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837DC352-DA3F-3353-8741-FEA69FA2A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7E6EDEF-85CF-B6DB-1561-1CF9B4D18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3A13CA7-F518-234E-E562-EED59CBD63C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2173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FDD75427-86FE-C7F1-B018-6746C2412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obrazu 5">
            <a:extLst>
              <a:ext uri="{FF2B5EF4-FFF2-40B4-BE49-F238E27FC236}">
                <a16:creationId xmlns:a16="http://schemas.microsoft.com/office/drawing/2014/main" id="{1E622748-1008-F4C8-8DAE-EB401A783856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E4C0518B-0AE5-637C-7A02-A93E4175065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3767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05FE463-4684-0FB5-2C3F-9F58B8DEF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CDCE7BAF-3EC0-9AEB-8767-D11A4066B9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9340058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8</Words>
  <Application>Microsoft Office PowerPoint</Application>
  <PresentationFormat>Panoramiczny</PresentationFormat>
  <Paragraphs>2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Projekt niestandardowy</vt:lpstr>
      <vt:lpstr>Szablon prezentacji WIEiK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Suchenia</dc:creator>
  <cp:lastModifiedBy>Anna Suchenia</cp:lastModifiedBy>
  <cp:revision>2</cp:revision>
  <dcterms:created xsi:type="dcterms:W3CDTF">2024-12-08T13:06:33Z</dcterms:created>
  <dcterms:modified xsi:type="dcterms:W3CDTF">2025-02-28T20:03:59Z</dcterms:modified>
</cp:coreProperties>
</file>